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6" r:id="rId1"/>
  </p:sldMasterIdLst>
  <p:notesMasterIdLst>
    <p:notesMasterId r:id="rId9"/>
  </p:notesMasterIdLst>
  <p:handoutMasterIdLst>
    <p:handoutMasterId r:id="rId10"/>
  </p:handoutMasterIdLst>
  <p:sldIdLst>
    <p:sldId id="259" r:id="rId2"/>
    <p:sldId id="260" r:id="rId3"/>
    <p:sldId id="261" r:id="rId4"/>
    <p:sldId id="262" r:id="rId5"/>
    <p:sldId id="264" r:id="rId6"/>
    <p:sldId id="263" r:id="rId7"/>
    <p:sldId id="265" r:id="rId8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3BDD1"/>
    <a:srgbClr val="5957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894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66" y="1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182" y="3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09DD19-4A65-41B7-8ECF-F66FF7D0B59E}" type="datetimeFigureOut">
              <a:rPr lang="en-GB" smtClean="0"/>
              <a:t>23/03/2023</a:t>
            </a:fld>
            <a:endParaRPr lang="en-GB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887EBC-0050-4653-B2B6-9E9CF8BAA7FF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50437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69A669-015B-4391-BE6D-3B688F44E741}" type="datetimeFigureOut">
              <a:rPr lang="en-GB" smtClean="0"/>
              <a:t>23/03/2023</a:t>
            </a:fld>
            <a:endParaRPr lang="en-GB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GB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0346B8-9959-4999-9653-BBAA6CEB54F4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35380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1192" y="140703"/>
            <a:ext cx="7315214" cy="8335687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2405881" y="3169681"/>
            <a:ext cx="9144000" cy="755371"/>
          </a:xfrm>
        </p:spPr>
        <p:txBody>
          <a:bodyPr anchor="b">
            <a:normAutofit/>
          </a:bodyPr>
          <a:lstStyle>
            <a:lvl1pPr algn="l">
              <a:defRPr sz="4300" b="1">
                <a:solidFill>
                  <a:srgbClr val="59575D"/>
                </a:solidFill>
                <a:latin typeface="Helvetica" pitchFamily="2" charset="0"/>
              </a:defRPr>
            </a:lvl1pPr>
          </a:lstStyle>
          <a:p>
            <a:r>
              <a:rPr lang="de-DE" dirty="0" smtClean="0"/>
              <a:t>Titelmasterformat durch Klicken</a:t>
            </a:r>
            <a:endParaRPr lang="en-GB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4474428" y="4671843"/>
            <a:ext cx="5691206" cy="1313326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59575D"/>
                </a:solidFill>
                <a:latin typeface="Helvetica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 smtClean="0"/>
              <a:t>Formatvorlage des Untertitelmasters durch Klicken bearbeiten</a:t>
            </a:r>
            <a:endParaRPr lang="en-GB" dirty="0"/>
          </a:p>
        </p:txBody>
      </p:sp>
      <p:pic>
        <p:nvPicPr>
          <p:cNvPr id="8" name="Grafi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1976" y="140703"/>
            <a:ext cx="3230886" cy="2014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94135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ut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677270" y="533377"/>
            <a:ext cx="10515600" cy="675773"/>
          </a:xfrm>
        </p:spPr>
        <p:txBody>
          <a:bodyPr>
            <a:normAutofit/>
          </a:bodyPr>
          <a:lstStyle>
            <a:lvl1pPr>
              <a:defRPr sz="3000" b="1">
                <a:solidFill>
                  <a:srgbClr val="59575D"/>
                </a:solidFill>
                <a:latin typeface="Helvetica" pitchFamily="2" charset="0"/>
              </a:defRPr>
            </a:lvl1pPr>
          </a:lstStyle>
          <a:p>
            <a:r>
              <a:rPr lang="de-DE" dirty="0" smtClean="0"/>
              <a:t>Outline</a:t>
            </a:r>
            <a:endParaRPr lang="en-GB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77258" y="1236270"/>
            <a:ext cx="10515600" cy="5621730"/>
          </a:xfrm>
        </p:spPr>
        <p:txBody>
          <a:bodyPr anchor="ctr">
            <a:normAutofit/>
          </a:bodyPr>
          <a:lstStyle>
            <a:lvl1pPr marL="0" indent="0">
              <a:buClr>
                <a:srgbClr val="83BDD1"/>
              </a:buClr>
              <a:buNone/>
              <a:defRPr sz="2000" b="0" baseline="0">
                <a:solidFill>
                  <a:srgbClr val="59575D"/>
                </a:solidFill>
                <a:latin typeface="Helvetica" pitchFamily="2" charset="0"/>
              </a:defRPr>
            </a:lvl1pPr>
            <a:lvl2pPr marL="800100" indent="-342900">
              <a:buClr>
                <a:srgbClr val="83BDD1"/>
              </a:buClr>
              <a:buFont typeface="Arial" panose="020B0604020202020204" pitchFamily="34" charset="0"/>
              <a:buChar char="•"/>
              <a:defRPr>
                <a:solidFill>
                  <a:srgbClr val="59575D"/>
                </a:solidFill>
                <a:latin typeface="Helvetica" pitchFamily="2" charset="0"/>
              </a:defRPr>
            </a:lvl2pPr>
            <a:lvl3pPr marL="1257300" indent="-342900">
              <a:buClr>
                <a:srgbClr val="83BDD1"/>
              </a:buClr>
              <a:buFont typeface="Arial" panose="020B0604020202020204" pitchFamily="34" charset="0"/>
              <a:buChar char="•"/>
              <a:defRPr>
                <a:solidFill>
                  <a:srgbClr val="59575D"/>
                </a:solidFill>
                <a:latin typeface="Helvetica" pitchFamily="2" charset="0"/>
              </a:defRPr>
            </a:lvl3pPr>
            <a:lvl4pPr>
              <a:buClr>
                <a:srgbClr val="83BDD1"/>
              </a:buClr>
              <a:defRPr>
                <a:solidFill>
                  <a:srgbClr val="59575D"/>
                </a:solidFill>
                <a:latin typeface="Helvetica" pitchFamily="2" charset="0"/>
              </a:defRPr>
            </a:lvl4pPr>
            <a:lvl5pPr marL="2171700" indent="-342900">
              <a:buClr>
                <a:srgbClr val="83BDD1"/>
              </a:buClr>
              <a:buFont typeface="Arial" panose="020B0604020202020204" pitchFamily="34" charset="0"/>
              <a:buChar char="•"/>
              <a:defRPr>
                <a:solidFill>
                  <a:srgbClr val="59575D"/>
                </a:solidFill>
                <a:latin typeface="Helvetica" pitchFamily="2" charset="0"/>
              </a:defRPr>
            </a:lvl5pPr>
          </a:lstStyle>
          <a:p>
            <a:pPr lvl="0"/>
            <a:endParaRPr lang="en-GB" dirty="0" smtClean="0"/>
          </a:p>
        </p:txBody>
      </p:sp>
      <p:pic>
        <p:nvPicPr>
          <p:cNvPr id="7" name="Grafi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5334" y="54547"/>
            <a:ext cx="2316485" cy="1444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1930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n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91894" y="580928"/>
            <a:ext cx="10515600" cy="588249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GB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91287" y="1280160"/>
            <a:ext cx="10515600" cy="5179162"/>
          </a:xfrm>
        </p:spPr>
        <p:txBody>
          <a:bodyPr anchor="ctr"/>
          <a:lstStyle>
            <a:lvl1pPr>
              <a:buSzPct val="115000"/>
              <a:defRPr/>
            </a:lvl1pPr>
          </a:lstStyle>
          <a:p>
            <a:pPr lvl="0"/>
            <a:r>
              <a:rPr lang="de-DE" dirty="0" smtClean="0"/>
              <a:t>Formatvorlagen des Textmasters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en-GB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AF647-B086-4783-B3EC-33A03A66CC38}" type="datetime4">
              <a:rPr lang="en-US" smtClean="0"/>
              <a:t>March 23, 2023</a:t>
            </a:fld>
            <a:endParaRPr lang="en-GB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Name</a:t>
            </a:r>
            <a:endParaRPr lang="en-GB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46C1A-8979-4141-939C-F7B7C10DC507}" type="slidenum">
              <a:rPr lang="en-GB" smtClean="0"/>
              <a:t>‹Nr.›</a:t>
            </a:fld>
            <a:endParaRPr lang="en-GB"/>
          </a:p>
        </p:txBody>
      </p:sp>
      <p:sp>
        <p:nvSpPr>
          <p:cNvPr id="7" name="Textfeld 6"/>
          <p:cNvSpPr txBox="1"/>
          <p:nvPr userDrawn="1"/>
        </p:nvSpPr>
        <p:spPr>
          <a:xfrm>
            <a:off x="691287" y="6619113"/>
            <a:ext cx="11673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 smtClean="0">
                <a:solidFill>
                  <a:schemeClr val="tx2"/>
                </a:solidFill>
              </a:rPr>
              <a:t>© Orbital Cinema</a:t>
            </a:r>
            <a:endParaRPr lang="en-GB" sz="1000" dirty="0">
              <a:solidFill>
                <a:schemeClr val="tx2"/>
              </a:solidFill>
            </a:endParaRPr>
          </a:p>
        </p:txBody>
      </p:sp>
      <p:pic>
        <p:nvPicPr>
          <p:cNvPr id="9" name="Grafik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5334" y="54547"/>
            <a:ext cx="2316485" cy="1444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3797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GB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498875"/>
            <a:ext cx="5181600" cy="4716466"/>
          </a:xfrm>
        </p:spPr>
        <p:txBody>
          <a:bodyPr anchor="ctr"/>
          <a:lstStyle/>
          <a:p>
            <a:pPr lvl="0"/>
            <a:r>
              <a:rPr lang="de-DE" dirty="0" smtClean="0"/>
              <a:t>Formatvorlagen des Textmasters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en-GB" dirty="0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498874"/>
            <a:ext cx="5181600" cy="4716467"/>
          </a:xfrm>
        </p:spPr>
        <p:txBody>
          <a:bodyPr anchor="ctr"/>
          <a:lstStyle/>
          <a:p>
            <a:pPr lvl="0"/>
            <a:r>
              <a:rPr lang="de-DE" dirty="0" smtClean="0"/>
              <a:t>Formatvorlagen des Textmasters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en-GB" dirty="0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6902-3992-4BEB-9A3D-7DF78D21017F}" type="datetime4">
              <a:rPr lang="en-US" smtClean="0"/>
              <a:t>March 23, 2023</a:t>
            </a:fld>
            <a:endParaRPr lang="en-GB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Name</a:t>
            </a:r>
            <a:endParaRPr lang="en-GB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46C1A-8979-4141-939C-F7B7C10DC507}" type="slidenum">
              <a:rPr lang="en-GB" smtClean="0"/>
              <a:t>‹Nr.›</a:t>
            </a:fld>
            <a:endParaRPr lang="en-GB"/>
          </a:p>
        </p:txBody>
      </p:sp>
      <p:sp>
        <p:nvSpPr>
          <p:cNvPr id="8" name="Textfeld 7"/>
          <p:cNvSpPr txBox="1"/>
          <p:nvPr userDrawn="1"/>
        </p:nvSpPr>
        <p:spPr>
          <a:xfrm>
            <a:off x="691287" y="6619113"/>
            <a:ext cx="11673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 smtClean="0">
                <a:solidFill>
                  <a:schemeClr val="tx2"/>
                </a:solidFill>
              </a:rPr>
              <a:t>© Orbital Cinema</a:t>
            </a:r>
            <a:endParaRPr lang="en-GB" sz="1000" dirty="0">
              <a:solidFill>
                <a:schemeClr val="tx2"/>
              </a:solidFill>
            </a:endParaRPr>
          </a:p>
        </p:txBody>
      </p:sp>
      <p:pic>
        <p:nvPicPr>
          <p:cNvPr id="9" name="Grafik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5334" y="54547"/>
            <a:ext cx="2316485" cy="1444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7926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s with refer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GB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498874"/>
            <a:ext cx="5181600" cy="4349627"/>
          </a:xfrm>
        </p:spPr>
        <p:txBody>
          <a:bodyPr anchor="ctr"/>
          <a:lstStyle/>
          <a:p>
            <a:pPr lvl="0"/>
            <a:r>
              <a:rPr lang="de-DE" dirty="0" smtClean="0"/>
              <a:t>Formatvorlagen des Textmasters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en-GB" dirty="0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498874"/>
            <a:ext cx="5181600" cy="4697099"/>
          </a:xfrm>
        </p:spPr>
        <p:txBody>
          <a:bodyPr anchor="ctr"/>
          <a:lstStyle/>
          <a:p>
            <a:pPr lvl="0"/>
            <a:r>
              <a:rPr lang="de-DE" dirty="0" smtClean="0"/>
              <a:t>Formatvorlagen des Textmasters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en-GB" dirty="0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9D5CA-6E68-44B4-849A-2FE8A594012D}" type="datetime4">
              <a:rPr lang="en-US" smtClean="0"/>
              <a:t>March 23, 2023</a:t>
            </a:fld>
            <a:endParaRPr lang="en-GB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Name</a:t>
            </a:r>
            <a:endParaRPr lang="en-GB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46C1A-8979-4141-939C-F7B7C10DC507}" type="slidenum">
              <a:rPr lang="en-GB" smtClean="0"/>
              <a:t>‹Nr.›</a:t>
            </a:fld>
            <a:endParaRPr lang="en-GB"/>
          </a:p>
        </p:txBody>
      </p:sp>
      <p:sp>
        <p:nvSpPr>
          <p:cNvPr id="8" name="Textfeld 7"/>
          <p:cNvSpPr txBox="1"/>
          <p:nvPr userDrawn="1"/>
        </p:nvSpPr>
        <p:spPr>
          <a:xfrm>
            <a:off x="691287" y="6619113"/>
            <a:ext cx="11673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 smtClean="0">
                <a:solidFill>
                  <a:schemeClr val="tx2"/>
                </a:solidFill>
              </a:rPr>
              <a:t>© Orbital Cinema</a:t>
            </a:r>
            <a:endParaRPr lang="en-GB" sz="1000" dirty="0">
              <a:solidFill>
                <a:schemeClr val="tx2"/>
              </a:solidFill>
            </a:endParaRPr>
          </a:p>
        </p:txBody>
      </p:sp>
      <p:pic>
        <p:nvPicPr>
          <p:cNvPr id="9" name="Grafik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5334" y="54547"/>
            <a:ext cx="2316485" cy="1444328"/>
          </a:xfrm>
          <a:prstGeom prst="rect">
            <a:avLst/>
          </a:prstGeom>
        </p:spPr>
      </p:pic>
      <p:sp>
        <p:nvSpPr>
          <p:cNvPr id="12" name="Textplatzhalt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5921653"/>
            <a:ext cx="5181600" cy="27431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</a:lstStyle>
          <a:p>
            <a:pPr lvl="0"/>
            <a:r>
              <a:rPr lang="en-GB" dirty="0" smtClean="0"/>
              <a:t>1st Author et al. Journal Vol, page (year)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2279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Only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GB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C8C20-D7DE-4B8C-9A27-FE5AEC9EA15B}" type="datetime4">
              <a:rPr lang="en-US" smtClean="0"/>
              <a:t>March 23, 2023</a:t>
            </a:fld>
            <a:endParaRPr lang="en-GB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Name</a:t>
            </a:r>
            <a:endParaRPr lang="en-GB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46C1A-8979-4141-939C-F7B7C10DC507}" type="slidenum">
              <a:rPr lang="en-GB" smtClean="0"/>
              <a:t>‹Nr.›</a:t>
            </a:fld>
            <a:endParaRPr lang="en-GB"/>
          </a:p>
        </p:txBody>
      </p:sp>
      <p:sp>
        <p:nvSpPr>
          <p:cNvPr id="6" name="Textfeld 5"/>
          <p:cNvSpPr txBox="1"/>
          <p:nvPr userDrawn="1"/>
        </p:nvSpPr>
        <p:spPr>
          <a:xfrm>
            <a:off x="691287" y="6619113"/>
            <a:ext cx="11673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 smtClean="0">
                <a:solidFill>
                  <a:schemeClr val="tx2"/>
                </a:solidFill>
              </a:rPr>
              <a:t>© Orbital Cinema</a:t>
            </a:r>
            <a:endParaRPr lang="en-GB" sz="1000" dirty="0">
              <a:solidFill>
                <a:schemeClr val="tx2"/>
              </a:solidFill>
            </a:endParaRPr>
          </a:p>
        </p:txBody>
      </p:sp>
      <p:pic>
        <p:nvPicPr>
          <p:cNvPr id="7" name="Grafi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5334" y="54547"/>
            <a:ext cx="2316485" cy="1444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16831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FEBD5-D71D-4E61-B6FC-89AA1AED3E38}" type="datetime4">
              <a:rPr lang="en-US" smtClean="0"/>
              <a:t>March 23, 2023</a:t>
            </a:fld>
            <a:endParaRPr lang="en-GB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Name</a:t>
            </a:r>
            <a:endParaRPr lang="en-GB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46C1A-8979-4141-939C-F7B7C10DC507}" type="slidenum">
              <a:rPr lang="en-GB" smtClean="0"/>
              <a:t>‹Nr.›</a:t>
            </a:fld>
            <a:endParaRPr lang="en-GB"/>
          </a:p>
        </p:txBody>
      </p:sp>
      <p:pic>
        <p:nvPicPr>
          <p:cNvPr id="5" name="Grafi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5334" y="54547"/>
            <a:ext cx="2316485" cy="1444328"/>
          </a:xfrm>
          <a:prstGeom prst="rect">
            <a:avLst/>
          </a:prstGeom>
        </p:spPr>
      </p:pic>
      <p:sp>
        <p:nvSpPr>
          <p:cNvPr id="6" name="Textfeld 5"/>
          <p:cNvSpPr txBox="1"/>
          <p:nvPr userDrawn="1"/>
        </p:nvSpPr>
        <p:spPr>
          <a:xfrm>
            <a:off x="691287" y="6619113"/>
            <a:ext cx="11673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 smtClean="0">
                <a:solidFill>
                  <a:schemeClr val="tx2"/>
                </a:solidFill>
              </a:rPr>
              <a:t>© Orbital Cinema</a:t>
            </a:r>
            <a:endParaRPr lang="en-GB" sz="1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7511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691897" y="566306"/>
            <a:ext cx="10515600" cy="58824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dirty="0" smtClean="0"/>
              <a:t>Titelmasterformat durch Klicken bearbeiten</a:t>
            </a:r>
            <a:endParaRPr lang="en-GB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 smtClean="0"/>
              <a:t>Formatvorlagen des Textmasters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en-GB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203195" y="6562127"/>
            <a:ext cx="19781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BCDA23-AEBD-443F-9BFF-FB23500FD8D1}" type="datetime4">
              <a:rPr lang="en-US" smtClean="0"/>
              <a:t>March 23, 2023</a:t>
            </a:fld>
            <a:endParaRPr lang="en-GB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6255108" y="655966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smtClean="0"/>
              <a:t>Name</a:t>
            </a:r>
            <a:endParaRPr lang="en-GB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10453416" y="6559663"/>
            <a:ext cx="10357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146C1A-8979-4141-939C-F7B7C10DC507}" type="slidenum">
              <a:rPr lang="en-GB" smtClean="0"/>
              <a:pPr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62754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8" r:id="rId3"/>
    <p:sldLayoutId id="2147483660" r:id="rId4"/>
    <p:sldLayoutId id="2147483664" r:id="rId5"/>
    <p:sldLayoutId id="2147483662" r:id="rId6"/>
    <p:sldLayoutId id="2147483663" r:id="rId7"/>
  </p:sldLayoutIdLs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0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bg2"/>
        </a:buClr>
        <a:buSzPct val="115000"/>
        <a:buFont typeface="Helvetica" pitchFamily="2" charset="0"/>
        <a:buChar char="●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83BDD1"/>
        </a:buClr>
        <a:buSzPct val="120000"/>
        <a:buFont typeface="Helvetica" pitchFamily="2" charset="0"/>
        <a:buChar char="●"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2"/>
        </a:buClr>
        <a:buSzPct val="120000"/>
        <a:buFont typeface="Helvetica" pitchFamily="2" charset="0"/>
        <a:buChar char="●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2"/>
        </a:buClr>
        <a:buSzPct val="120000"/>
        <a:buFont typeface="Helvetica" pitchFamily="2" charset="0"/>
        <a:buChar char="●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2"/>
        </a:buClr>
        <a:buSzPct val="120000"/>
        <a:buFont typeface="Helvetica" pitchFamily="2" charset="0"/>
        <a:buChar char="●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Title (Helvetica; 43; bold)</a:t>
            </a:r>
            <a:endParaRPr lang="en-GB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Name (Helvetica; 22)</a:t>
            </a:r>
          </a:p>
          <a:p>
            <a:r>
              <a:rPr lang="en-GB" dirty="0" smtClean="0"/>
              <a:t>Organic Interfaces and Orbital Tomography</a:t>
            </a:r>
          </a:p>
          <a:p>
            <a:r>
              <a:rPr lang="en-GB" dirty="0" smtClean="0"/>
              <a:t>Date - Location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1589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Outline</a:t>
            </a:r>
            <a:endParaRPr lang="en-GB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83BDD1"/>
                </a:solidFill>
              </a:rPr>
              <a:t>First section (Helvetica; 20; bold)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     First subsection (Helvetica; 20; indented by 5 blank spaces)</a:t>
            </a:r>
            <a:br>
              <a:rPr lang="en-GB" dirty="0" smtClean="0"/>
            </a:br>
            <a:r>
              <a:rPr lang="en-GB" dirty="0" smtClean="0"/>
              <a:t>     </a:t>
            </a:r>
            <a:r>
              <a:rPr lang="en-GB" dirty="0" smtClean="0">
                <a:solidFill>
                  <a:schemeClr val="tx2"/>
                </a:solidFill>
              </a:rPr>
              <a:t>Second</a:t>
            </a:r>
            <a:r>
              <a:rPr lang="en-GB" dirty="0" smtClean="0"/>
              <a:t> subsection </a:t>
            </a:r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  <a:p>
            <a:r>
              <a:rPr lang="en-GB" b="1" dirty="0" smtClean="0">
                <a:solidFill>
                  <a:srgbClr val="83BDD1"/>
                </a:solidFill>
              </a:rPr>
              <a:t>Second section</a:t>
            </a: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     First subsection</a:t>
            </a: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     Second subsection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     Put a white square with 20% transparency and </a:t>
            </a:r>
            <a:br>
              <a:rPr lang="en-GB" dirty="0" smtClean="0"/>
            </a:br>
            <a:r>
              <a:rPr lang="en-GB" dirty="0" smtClean="0"/>
              <a:t>     the animation:</a:t>
            </a:r>
            <a:r>
              <a:rPr lang="en-GB" dirty="0"/>
              <a:t> </a:t>
            </a:r>
            <a:r>
              <a:rPr lang="en-GB" dirty="0" smtClean="0"/>
              <a:t>“Appear” on the later sections</a:t>
            </a:r>
          </a:p>
        </p:txBody>
      </p:sp>
      <p:sp>
        <p:nvSpPr>
          <p:cNvPr id="4" name="Rechteck 3"/>
          <p:cNvSpPr/>
          <p:nvPr/>
        </p:nvSpPr>
        <p:spPr>
          <a:xfrm>
            <a:off x="651053" y="4173323"/>
            <a:ext cx="3891687" cy="1086307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279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Slide with text only</a:t>
            </a:r>
            <a:endParaRPr lang="en-GB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 Some text, and something you want to </a:t>
            </a:r>
            <a:r>
              <a:rPr lang="en-GB" dirty="0" smtClean="0">
                <a:solidFill>
                  <a:schemeClr val="bg2"/>
                </a:solidFill>
              </a:rPr>
              <a:t>highlight</a:t>
            </a:r>
          </a:p>
          <a:p>
            <a:r>
              <a:rPr lang="en-GB" dirty="0" smtClean="0"/>
              <a:t> </a:t>
            </a:r>
            <a:r>
              <a:rPr lang="en-GB" dirty="0" smtClean="0"/>
              <a:t>Font: Helvetica – please </a:t>
            </a:r>
            <a:r>
              <a:rPr lang="en-GB" smtClean="0"/>
              <a:t>install it, </a:t>
            </a:r>
            <a:r>
              <a:rPr lang="en-GB" dirty="0" smtClean="0"/>
              <a:t>if you don’t have it yet</a:t>
            </a:r>
          </a:p>
          <a:p>
            <a:r>
              <a:rPr lang="en-GB" dirty="0"/>
              <a:t> </a:t>
            </a:r>
            <a:r>
              <a:rPr lang="en-GB" dirty="0" smtClean="0"/>
              <a:t>Font size for “normal” text: 20</a:t>
            </a:r>
            <a:endParaRPr lang="en-GB" dirty="0" smtClean="0"/>
          </a:p>
          <a:p>
            <a:r>
              <a:rPr lang="en-GB" dirty="0" smtClean="0"/>
              <a:t> Please use the correct </a:t>
            </a:r>
            <a:r>
              <a:rPr lang="en-GB" dirty="0" err="1" smtClean="0"/>
              <a:t>colors</a:t>
            </a:r>
            <a:r>
              <a:rPr lang="en-GB" dirty="0" smtClean="0"/>
              <a:t> (grey and blue): They are defined as “</a:t>
            </a:r>
            <a:r>
              <a:rPr lang="en-GB" dirty="0" err="1" smtClean="0"/>
              <a:t>designcolors</a:t>
            </a:r>
            <a:r>
              <a:rPr lang="en-GB" dirty="0" smtClean="0"/>
              <a:t>”</a:t>
            </a:r>
          </a:p>
          <a:p>
            <a:pPr lvl="1"/>
            <a:r>
              <a:rPr lang="en-GB" dirty="0" smtClean="0"/>
              <a:t> grey: </a:t>
            </a:r>
            <a:r>
              <a:rPr lang="de-DE" dirty="0" smtClean="0"/>
              <a:t>#59575d (RGB: 89,  87,  93)</a:t>
            </a:r>
            <a:endParaRPr lang="en-GB" dirty="0" smtClean="0"/>
          </a:p>
          <a:p>
            <a:pPr lvl="1"/>
            <a:r>
              <a:rPr lang="en-GB" dirty="0" smtClean="0"/>
              <a:t> blue: </a:t>
            </a:r>
            <a:r>
              <a:rPr lang="de-DE" dirty="0" smtClean="0"/>
              <a:t>#8ec0d7 (RGB: 131, 189, 209)</a:t>
            </a:r>
            <a:endParaRPr lang="en-GB" dirty="0" smtClean="0"/>
          </a:p>
          <a:p>
            <a:r>
              <a:rPr lang="en-GB" dirty="0" smtClean="0"/>
              <a:t> Please enter your name as a footnote (and adopt it for all slides)</a:t>
            </a:r>
          </a:p>
          <a:p>
            <a:r>
              <a:rPr lang="en-GB" dirty="0"/>
              <a:t> </a:t>
            </a:r>
            <a:r>
              <a:rPr lang="en-GB" dirty="0" smtClean="0"/>
              <a:t>Put one blank space after the dots in a list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35DA0-9A5F-4181-8AAA-3A7B8D55D790}" type="datetime4">
              <a:rPr lang="en-US" smtClean="0"/>
              <a:t>March 23, 2023</a:t>
            </a:fld>
            <a:endParaRPr lang="en-GB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Name</a:t>
            </a:r>
            <a:endParaRPr lang="en-GB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46C1A-8979-4141-939C-F7B7C10DC507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681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Two contents next to each other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Inhaltsplatzhalter 2"/>
              <p:cNvSpPr>
                <a:spLocks noGrp="1"/>
              </p:cNvSpPr>
              <p:nvPr>
                <p:ph sz="half" idx="1"/>
              </p:nvPr>
            </p:nvSpPr>
            <p:spPr/>
            <p:txBody>
              <a:bodyPr/>
              <a:lstStyle/>
              <a:p>
                <a:r>
                  <a:rPr lang="en-GB" dirty="0" smtClean="0"/>
                  <a:t> Of course you can insert more than two</a:t>
                </a:r>
                <a:br>
                  <a:rPr lang="en-GB" dirty="0" smtClean="0"/>
                </a:br>
                <a:r>
                  <a:rPr lang="en-GB" dirty="0" smtClean="0"/>
                  <a:t> contents </a:t>
                </a:r>
                <a14:m>
                  <m:oMath xmlns:m="http://schemas.openxmlformats.org/officeDocument/2006/math">
                    <m:r>
                      <a:rPr lang="en-GB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en-GB" dirty="0" smtClean="0"/>
                  <a:t> Put in more images or</a:t>
                </a:r>
                <a:br>
                  <a:rPr lang="en-GB" dirty="0" smtClean="0"/>
                </a:br>
                <a:r>
                  <a:rPr lang="en-GB" dirty="0" smtClean="0"/>
                  <a:t> another text box</a:t>
                </a:r>
              </a:p>
              <a:p>
                <a:r>
                  <a:rPr lang="en-GB" dirty="0" smtClean="0"/>
                  <a:t> If you use another text box make sure</a:t>
                </a:r>
                <a:br>
                  <a:rPr lang="en-GB" dirty="0" smtClean="0"/>
                </a:br>
                <a:r>
                  <a:rPr lang="en-GB" dirty="0" smtClean="0"/>
                  <a:t> that you use the correct </a:t>
                </a:r>
                <a:r>
                  <a:rPr lang="en-GB" dirty="0" err="1" smtClean="0"/>
                  <a:t>color</a:t>
                </a:r>
                <a:r>
                  <a:rPr lang="en-GB" dirty="0" smtClean="0"/>
                  <a:t> (orbital</a:t>
                </a:r>
                <a:br>
                  <a:rPr lang="en-GB" dirty="0" smtClean="0"/>
                </a:br>
                <a:r>
                  <a:rPr lang="en-GB" dirty="0" smtClean="0"/>
                  <a:t> cinema grey), font size (20) and font</a:t>
                </a:r>
                <a:br>
                  <a:rPr lang="en-GB" dirty="0" smtClean="0"/>
                </a:br>
                <a:r>
                  <a:rPr lang="en-GB" dirty="0" smtClean="0"/>
                  <a:t> (should be Helvetica by default) </a:t>
                </a:r>
                <a:br>
                  <a:rPr lang="en-GB" dirty="0" smtClean="0"/>
                </a:br>
                <a:r>
                  <a:rPr lang="en-GB" dirty="0"/>
                  <a:t> </a:t>
                </a:r>
                <a14:m>
                  <m:oMath xmlns:m="http://schemas.openxmlformats.org/officeDocument/2006/math">
                    <m:r>
                      <a:rPr lang="en-GB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en-GB" dirty="0" smtClean="0"/>
                  <a:t> the best would be to </a:t>
                </a:r>
                <a:r>
                  <a:rPr lang="en-GB" dirty="0" err="1" smtClean="0"/>
                  <a:t>copy&amp;paste</a:t>
                </a:r>
                <a:r>
                  <a:rPr lang="en-GB" dirty="0" smtClean="0"/>
                  <a:t> an</a:t>
                </a:r>
                <a:br>
                  <a:rPr lang="en-GB" dirty="0" smtClean="0"/>
                </a:br>
                <a:r>
                  <a:rPr lang="en-GB" dirty="0" smtClean="0"/>
                  <a:t>     existing text box </a:t>
                </a:r>
                <a:r>
                  <a:rPr lang="en-GB" dirty="0" smtClean="0">
                    <a:sym typeface="Wingdings" panose="05000000000000000000" pitchFamily="2" charset="2"/>
                  </a:rPr>
                  <a:t></a:t>
                </a:r>
                <a:endParaRPr lang="en-GB" dirty="0" smtClean="0"/>
              </a:p>
            </p:txBody>
          </p:sp>
        </mc:Choice>
        <mc:Fallback xmlns="">
          <p:sp>
            <p:nvSpPr>
              <p:cNvPr id="3" name="Inhaltsplatzhalt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blipFill>
                <a:blip r:embed="rId2"/>
                <a:stretch>
                  <a:fillRect l="-16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Inhaltsplatzhalter 8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3095078"/>
            <a:ext cx="5181600" cy="1523507"/>
          </a:xfrm>
        </p:spPr>
      </p:pic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BD16A-CDDB-4D2E-9733-491DF320CDB9}" type="datetime4">
              <a:rPr lang="en-US" smtClean="0"/>
              <a:t>March 23, 2023</a:t>
            </a:fld>
            <a:endParaRPr lang="en-GB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Name</a:t>
            </a:r>
            <a:endParaRPr lang="en-GB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46C1A-8979-4141-939C-F7B7C10DC50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680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Outline</a:t>
            </a:r>
            <a:endParaRPr lang="en-GB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83BDD1"/>
                </a:solidFill>
              </a:rPr>
              <a:t>First section (Helvetica; 20; bold)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     First subsection (Helvetica; 20; indented by 5 blank spaces)</a:t>
            </a:r>
            <a:br>
              <a:rPr lang="en-GB" dirty="0" smtClean="0"/>
            </a:br>
            <a:r>
              <a:rPr lang="en-GB" dirty="0" smtClean="0"/>
              <a:t>     </a:t>
            </a:r>
            <a:r>
              <a:rPr lang="en-GB" dirty="0" smtClean="0">
                <a:solidFill>
                  <a:schemeClr val="tx2"/>
                </a:solidFill>
              </a:rPr>
              <a:t>Second</a:t>
            </a:r>
            <a:r>
              <a:rPr lang="en-GB" dirty="0" smtClean="0"/>
              <a:t> subsection </a:t>
            </a:r>
          </a:p>
          <a:p>
            <a:r>
              <a:rPr lang="en-GB" dirty="0"/>
              <a:t> </a:t>
            </a:r>
            <a:r>
              <a:rPr lang="en-GB" dirty="0" smtClean="0"/>
              <a:t>    Put </a:t>
            </a:r>
            <a:r>
              <a:rPr lang="en-GB" dirty="0"/>
              <a:t>a white square with 20% transparency on the sections which are not the next one</a:t>
            </a:r>
            <a:endParaRPr lang="en-GB" dirty="0" smtClean="0"/>
          </a:p>
          <a:p>
            <a:endParaRPr lang="en-GB" dirty="0"/>
          </a:p>
          <a:p>
            <a:endParaRPr lang="en-GB" dirty="0"/>
          </a:p>
          <a:p>
            <a:r>
              <a:rPr lang="en-GB" b="1" dirty="0" smtClean="0">
                <a:solidFill>
                  <a:srgbClr val="83BDD1"/>
                </a:solidFill>
              </a:rPr>
              <a:t>Second section</a:t>
            </a: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     First subsection</a:t>
            </a: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     Second subsection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     </a:t>
            </a:r>
          </a:p>
        </p:txBody>
      </p:sp>
      <p:sp>
        <p:nvSpPr>
          <p:cNvPr id="4" name="Rechteck 3"/>
          <p:cNvSpPr/>
          <p:nvPr/>
        </p:nvSpPr>
        <p:spPr>
          <a:xfrm>
            <a:off x="651053" y="2040943"/>
            <a:ext cx="7421270" cy="1086307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5438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Image, text and reference</a:t>
            </a:r>
            <a:endParaRPr lang="en-GB" dirty="0"/>
          </a:p>
        </p:txBody>
      </p:sp>
      <p:pic>
        <p:nvPicPr>
          <p:cNvPr id="9" name="Inhaltsplatzhalter 8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590" y="2423794"/>
            <a:ext cx="5496754" cy="2696845"/>
          </a:xfrm>
        </p:spPr>
      </p:pic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 smtClean="0"/>
              <a:t> For references use the following format:</a:t>
            </a:r>
            <a:br>
              <a:rPr lang="en-GB" dirty="0" smtClean="0"/>
            </a:br>
            <a:r>
              <a:rPr lang="en-GB" dirty="0" smtClean="0"/>
              <a:t> 1</a:t>
            </a:r>
            <a:r>
              <a:rPr lang="en-GB" baseline="30000" dirty="0" smtClean="0"/>
              <a:t>st</a:t>
            </a:r>
            <a:r>
              <a:rPr lang="en-GB" dirty="0" smtClean="0"/>
              <a:t> Author </a:t>
            </a:r>
            <a:r>
              <a:rPr lang="en-GB" i="1" dirty="0" smtClean="0"/>
              <a:t>et al. </a:t>
            </a:r>
            <a:r>
              <a:rPr lang="en-GB" dirty="0" smtClean="0"/>
              <a:t>Journal </a:t>
            </a:r>
            <a:r>
              <a:rPr lang="en-GB" b="1" dirty="0" smtClean="0"/>
              <a:t>Vol</a:t>
            </a:r>
            <a:r>
              <a:rPr lang="en-GB" dirty="0" smtClean="0"/>
              <a:t>, page (year)</a:t>
            </a:r>
          </a:p>
          <a:p>
            <a:r>
              <a:rPr lang="en-GB" dirty="0" smtClean="0"/>
              <a:t> Only</a:t>
            </a:r>
            <a:r>
              <a:rPr lang="en-GB" i="1" dirty="0" smtClean="0"/>
              <a:t> ‘et al.’ </a:t>
            </a:r>
            <a:r>
              <a:rPr lang="en-GB" dirty="0" smtClean="0"/>
              <a:t>is written in italics</a:t>
            </a:r>
          </a:p>
          <a:p>
            <a:r>
              <a:rPr lang="en-GB" dirty="0" smtClean="0"/>
              <a:t> Only the </a:t>
            </a:r>
            <a:r>
              <a:rPr lang="en-GB" b="1" dirty="0" smtClean="0"/>
              <a:t>volume</a:t>
            </a:r>
            <a:r>
              <a:rPr lang="en-GB" dirty="0" smtClean="0"/>
              <a:t> is written in bold</a:t>
            </a:r>
          </a:p>
          <a:p>
            <a:r>
              <a:rPr lang="en-GB" dirty="0" smtClean="0"/>
              <a:t> </a:t>
            </a:r>
            <a:r>
              <a:rPr lang="en-GB" dirty="0" err="1" smtClean="0"/>
              <a:t>Fontsize</a:t>
            </a:r>
            <a:r>
              <a:rPr lang="en-GB" dirty="0" smtClean="0"/>
              <a:t>: 14 (Helvetica)</a:t>
            </a:r>
            <a:endParaRPr lang="en-GB" dirty="0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B4D2C-E8A7-4A19-AA94-784EAA2C72BC}" type="datetime4">
              <a:rPr lang="en-US" smtClean="0"/>
              <a:t>March 23, 2023</a:t>
            </a:fld>
            <a:endParaRPr lang="en-GB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Name</a:t>
            </a:r>
            <a:endParaRPr lang="en-GB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46C1A-8979-4141-939C-F7B7C10DC507}" type="slidenum">
              <a:rPr lang="en-GB" smtClean="0"/>
              <a:t>6</a:t>
            </a:fld>
            <a:endParaRPr lang="en-GB"/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838200" y="5065773"/>
            <a:ext cx="5181600" cy="274319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Wallauer </a:t>
            </a:r>
            <a:r>
              <a:rPr lang="en-GB" i="1" dirty="0" smtClean="0"/>
              <a:t>et al. </a:t>
            </a:r>
            <a:r>
              <a:rPr lang="en-GB" dirty="0" smtClean="0"/>
              <a:t>Science </a:t>
            </a:r>
            <a:r>
              <a:rPr lang="en-GB" b="1" dirty="0" smtClean="0"/>
              <a:t>371</a:t>
            </a:r>
            <a:r>
              <a:rPr lang="en-GB" dirty="0" smtClean="0"/>
              <a:t>, 1056 (2021)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0457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Conclusion</a:t>
            </a:r>
            <a:endParaRPr lang="en-GB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393A6-4EF5-4D54-9238-20B20F25EC55}" type="datetime4">
              <a:rPr lang="en-US" smtClean="0"/>
              <a:t>March 23, 2023</a:t>
            </a:fld>
            <a:endParaRPr lang="en-GB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Name</a:t>
            </a:r>
            <a:endParaRPr lang="en-GB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46C1A-8979-4141-939C-F7B7C10DC507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7399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rbital Cinema">
  <a:themeElements>
    <a:clrScheme name="Orbital Cinema">
      <a:dk1>
        <a:srgbClr val="000000"/>
      </a:dk1>
      <a:lt1>
        <a:srgbClr val="FFFFFF"/>
      </a:lt1>
      <a:dk2>
        <a:srgbClr val="59575D"/>
      </a:dk2>
      <a:lt2>
        <a:srgbClr val="83BDD1"/>
      </a:lt2>
      <a:accent1>
        <a:srgbClr val="FF0000"/>
      </a:accent1>
      <a:accent2>
        <a:srgbClr val="FF0000"/>
      </a:accent2>
      <a:accent3>
        <a:srgbClr val="FF0000"/>
      </a:accent3>
      <a:accent4>
        <a:srgbClr val="FF0000"/>
      </a:accent4>
      <a:accent5>
        <a:srgbClr val="FF0000"/>
      </a:accent5>
      <a:accent6>
        <a:srgbClr val="FF0000"/>
      </a:accent6>
      <a:hlink>
        <a:srgbClr val="0563C1"/>
      </a:hlink>
      <a:folHlink>
        <a:srgbClr val="0563C1"/>
      </a:folHlink>
    </a:clrScheme>
    <a:fontScheme name="Orbital Cinema - Helvetica">
      <a:majorFont>
        <a:latin typeface="Helvetica"/>
        <a:ea typeface=""/>
        <a:cs typeface=""/>
      </a:majorFont>
      <a:minorFont>
        <a:latin typeface="Helvetic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418</Words>
  <Application>Microsoft Office PowerPoint</Application>
  <PresentationFormat>Breitbild</PresentationFormat>
  <Paragraphs>47</Paragraphs>
  <Slides>7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7</vt:i4>
      </vt:variant>
    </vt:vector>
  </HeadingPairs>
  <TitlesOfParts>
    <vt:vector size="13" baseType="lpstr">
      <vt:lpstr>Arial</vt:lpstr>
      <vt:lpstr>Calibri</vt:lpstr>
      <vt:lpstr>Cambria Math</vt:lpstr>
      <vt:lpstr>Helvetica</vt:lpstr>
      <vt:lpstr>Wingdings</vt:lpstr>
      <vt:lpstr>Orbital Cinema</vt:lpstr>
      <vt:lpstr>Title (Helvetica; 43; bold)</vt:lpstr>
      <vt:lpstr>Outline</vt:lpstr>
      <vt:lpstr>Slide with text only</vt:lpstr>
      <vt:lpstr>Two contents next to each other</vt:lpstr>
      <vt:lpstr>Outline</vt:lpstr>
      <vt:lpstr>Image, text and reference</vt:lpstr>
      <vt:lpstr>Conclusion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Stettner, Monja</dc:creator>
  <cp:lastModifiedBy>Stettner, Monja</cp:lastModifiedBy>
  <cp:revision>42</cp:revision>
  <dcterms:created xsi:type="dcterms:W3CDTF">2023-03-23T12:04:00Z</dcterms:created>
  <dcterms:modified xsi:type="dcterms:W3CDTF">2023-03-23T16:08:29Z</dcterms:modified>
</cp:coreProperties>
</file>